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handoutMasterIdLst>
    <p:handoutMasterId r:id="rId17"/>
  </p:handout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7"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79" autoAdjust="0"/>
  </p:normalViewPr>
  <p:slideViewPr>
    <p:cSldViewPr snapToGrid="0">
      <p:cViewPr varScale="1">
        <p:scale>
          <a:sx n="65" d="100"/>
          <a:sy n="65" d="100"/>
        </p:scale>
        <p:origin x="724" y="40"/>
      </p:cViewPr>
      <p:guideLst/>
    </p:cSldViewPr>
  </p:slideViewPr>
  <p:outlineViewPr>
    <p:cViewPr>
      <p:scale>
        <a:sx n="33" d="100"/>
        <a:sy n="33" d="100"/>
      </p:scale>
      <p:origin x="0" y="-7012"/>
    </p:cViewPr>
  </p:outlineViewPr>
  <p:notesTextViewPr>
    <p:cViewPr>
      <p:scale>
        <a:sx n="1" d="1"/>
        <a:sy n="1" d="1"/>
      </p:scale>
      <p:origin x="0" y="0"/>
    </p:cViewPr>
  </p:notesTextViewPr>
  <p:sorterViewPr>
    <p:cViewPr>
      <p:scale>
        <a:sx n="100" d="100"/>
        <a:sy n="100" d="100"/>
      </p:scale>
      <p:origin x="0" y="-402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06F411E-E7B3-40BA-8E18-4FEA29BC0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B2BFD518-6527-4679-9023-7B049FBCB1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A0530E-E121-4A9C-AA5C-149D9E764EA5}" type="datetimeFigureOut">
              <a:rPr lang="fr-MA" smtClean="0"/>
              <a:t>26/11/2019</a:t>
            </a:fld>
            <a:endParaRPr lang="fr-MA"/>
          </a:p>
        </p:txBody>
      </p:sp>
      <p:sp>
        <p:nvSpPr>
          <p:cNvPr id="4" name="Espace réservé du pied de page 3">
            <a:extLst>
              <a:ext uri="{FF2B5EF4-FFF2-40B4-BE49-F238E27FC236}">
                <a16:creationId xmlns:a16="http://schemas.microsoft.com/office/drawing/2014/main" id="{10A15F0F-A7C5-49BC-A57F-561DFDBB5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9F32B8AD-6667-4411-B494-211F52BFCA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00E7AC-8844-42A7-AB5F-ABD67A402389}" type="slidenum">
              <a:rPr lang="fr-MA" smtClean="0"/>
              <a:t>‹N°›</a:t>
            </a:fld>
            <a:endParaRPr lang="fr-MA"/>
          </a:p>
        </p:txBody>
      </p:sp>
    </p:spTree>
    <p:extLst>
      <p:ext uri="{BB962C8B-B14F-4D97-AF65-F5344CB8AC3E}">
        <p14:creationId xmlns:p14="http://schemas.microsoft.com/office/powerpoint/2010/main" val="268326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8B9EBBA-996F-894A-B54A-D6246ED52CEA}" type="datetimeFigureOut">
              <a:rPr lang="en-US" smtClean="0"/>
              <a:pPr/>
              <a:t>11/25/2019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578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60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7202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3160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DFA1846-DA80-1C48-A609-854EA85C59AD}" type="datetimeFigureOut">
              <a:rPr lang="en-US" smtClean="0"/>
              <a:pPr/>
              <a:t>11/25/2019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783849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3562602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0338438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8978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25979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D0DF5E60-9974-AC48-9591-99C2BB44B7CF}" type="datetimeFigureOut">
              <a:rPr lang="en-US" smtClean="0"/>
              <a:pPr/>
              <a:t>11/25/2019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298666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09B482E8-6E0E-1B4F-B1FD-C69DB9E858D9}" type="datetimeFigureOut">
              <a:rPr lang="en-US" smtClean="0"/>
              <a:pPr/>
              <a:t>11/25/2019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7089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9B482E8-6E0E-1B4F-B1FD-C69DB9E858D9}" type="datetimeFigureOut">
              <a:rPr lang="en-US" smtClean="0"/>
              <a:pPr/>
              <a:t>11/25/2019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98727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1056559" y="1231506"/>
            <a:ext cx="6145284" cy="4394988"/>
          </a:xfrm>
        </p:spPr>
        <p:txBody>
          <a:bodyPr>
            <a:normAutofit/>
          </a:bodyPr>
          <a:lstStyle/>
          <a:p>
            <a:pPr algn="r"/>
            <a:r>
              <a:rPr lang="fr-MA" sz="4800" dirty="0"/>
              <a:t>Maquettage d’un site vitrine</a:t>
            </a: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7889242" y="1231506"/>
            <a:ext cx="3761740" cy="4256314"/>
          </a:xfrm>
        </p:spPr>
        <p:txBody>
          <a:bodyPr anchor="ctr">
            <a:normAutofit/>
          </a:bodyPr>
          <a:lstStyle/>
          <a:p>
            <a:pPr algn="l"/>
            <a:r>
              <a:rPr lang="fr-FR" dirty="0"/>
              <a:t>Une présentation de 3 types d’outils de maquettage et </a:t>
            </a:r>
            <a:r>
              <a:rPr lang="fr-FR" dirty="0" err="1"/>
              <a:t>mockup</a:t>
            </a:r>
            <a:endParaRPr lang="fr-MA" dirty="0"/>
          </a:p>
        </p:txBody>
      </p:sp>
      <p:cxnSp>
        <p:nvCxnSpPr>
          <p:cNvPr id="10" name="Straight Connector 9">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268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a:t>Adobe </a:t>
            </a:r>
            <a:r>
              <a:rPr lang="fr-MA" sz="8000" b="1" dirty="0" err="1"/>
              <a:t>xd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a:solidFill>
                  <a:schemeClr val="bg1"/>
                </a:solidFill>
              </a:rPr>
              <a:t>Adobe XD est un logiciel de design ultra complet</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001060" y="1591772"/>
            <a:ext cx="3765746" cy="3674456"/>
          </a:xfrm>
          <a:prstGeom prst="rect">
            <a:avLst/>
          </a:prstGeom>
        </p:spPr>
      </p:pic>
    </p:spTree>
    <p:extLst>
      <p:ext uri="{BB962C8B-B14F-4D97-AF65-F5344CB8AC3E}">
        <p14:creationId xmlns:p14="http://schemas.microsoft.com/office/powerpoint/2010/main" val="12587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366129" y="2306820"/>
            <a:ext cx="6049574" cy="3703700"/>
          </a:xfrm>
        </p:spPr>
        <p:txBody>
          <a:bodyPr anchor="ctr">
            <a:normAutofit/>
          </a:bodyPr>
          <a:lstStyle/>
          <a:p>
            <a:r>
              <a:rPr lang="fr-FR" sz="5400" dirty="0"/>
              <a:t>Adobe XD</a:t>
            </a:r>
            <a:br>
              <a:rPr lang="fr-FR" sz="5400" dirty="0"/>
            </a:br>
            <a:r>
              <a:rPr lang="fr-FR" sz="5400" dirty="0"/>
              <a:t>est un logiciel</a:t>
            </a:r>
            <a:br>
              <a:rPr lang="fr-FR" sz="5400" dirty="0"/>
            </a:br>
            <a:r>
              <a:rPr lang="fr-FR" sz="5400" dirty="0"/>
              <a:t>de design ultra complet</a:t>
            </a:r>
            <a:endParaRPr lang="fr-FR" sz="5400" dirty="0">
              <a:solidFill>
                <a:schemeClr val="tx1"/>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31157" y="-2"/>
            <a:ext cx="5429934" cy="6858002"/>
          </a:xfrm>
        </p:spPr>
        <p:txBody>
          <a:bodyPr anchor="ctr">
            <a:normAutofit fontScale="85000" lnSpcReduction="10000"/>
          </a:bodyPr>
          <a:lstStyle/>
          <a:p>
            <a:pPr marL="0" indent="0">
              <a:lnSpc>
                <a:spcPct val="160000"/>
              </a:lnSpc>
              <a:buNone/>
            </a:pPr>
            <a:r>
              <a:rPr lang="fr-FR" dirty="0"/>
              <a:t>Adobe XD promet de chahuter la concurrence sur le marché des logiciels de prototypage digital. Au milieu des très connus Sketch, </a:t>
            </a:r>
            <a:r>
              <a:rPr lang="fr-FR" dirty="0" err="1"/>
              <a:t>Figma</a:t>
            </a:r>
            <a:r>
              <a:rPr lang="fr-FR" dirty="0"/>
              <a:t>, </a:t>
            </a:r>
            <a:r>
              <a:rPr lang="fr-FR" dirty="0" err="1"/>
              <a:t>Invision</a:t>
            </a:r>
            <a:r>
              <a:rPr lang="fr-FR" dirty="0"/>
              <a:t> Studio et </a:t>
            </a:r>
            <a:r>
              <a:rPr lang="fr-FR" dirty="0" err="1"/>
              <a:t>Framer</a:t>
            </a:r>
            <a:r>
              <a:rPr lang="fr-FR" dirty="0"/>
              <a:t>,</a:t>
            </a:r>
          </a:p>
          <a:p>
            <a:pPr marL="0" indent="0">
              <a:lnSpc>
                <a:spcPct val="160000"/>
              </a:lnSpc>
              <a:buNone/>
            </a:pPr>
            <a:r>
              <a:rPr lang="fr-FR" dirty="0"/>
              <a:t>XD offre aux concepteurs la vitesse, la précision et la qualité nécessaires pour itérer et partager en toute transparence des prototypes interactifs avec les membres de l'équipe et les réviseurs, sur différents périphériques et plates-formes, notamment Windows, Mac, iOS et Android.</a:t>
            </a:r>
          </a:p>
          <a:p>
            <a:pPr marL="0" indent="0">
              <a:lnSpc>
                <a:spcPct val="160000"/>
              </a:lnSpc>
              <a:buNone/>
            </a:pPr>
            <a:r>
              <a:rPr lang="fr-FR" dirty="0"/>
              <a:t>Visitez l'espace de travail</a:t>
            </a:r>
          </a:p>
          <a:p>
            <a:pPr marL="0" indent="0">
              <a:lnSpc>
                <a:spcPct val="160000"/>
              </a:lnSpc>
              <a:buNone/>
            </a:pPr>
            <a:r>
              <a:rPr lang="fr-FR" dirty="0"/>
              <a:t>Apprenez à connaître l'interface XD. Explorez les ressources intégrées disponibles pour vous aider à apprendre à utiliser Adobe XD ou à prendre une longueur d'avance sur vos conceptions. Naviguez entre les modes Conception et Prototype pour en savoir plus sur les outils disponibles dans chacun.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2473818" y="986999"/>
            <a:ext cx="1352611" cy="1319821"/>
          </a:xfrm>
          <a:prstGeom prst="rect">
            <a:avLst/>
          </a:prstGeom>
        </p:spPr>
      </p:pic>
    </p:spTree>
    <p:extLst>
      <p:ext uri="{BB962C8B-B14F-4D97-AF65-F5344CB8AC3E}">
        <p14:creationId xmlns:p14="http://schemas.microsoft.com/office/powerpoint/2010/main" val="146848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885825" y="1078377"/>
            <a:ext cx="3860801" cy="4701244"/>
          </a:xfrm>
        </p:spPr>
        <p:txBody>
          <a:bodyPr anchor="ctr">
            <a:normAutofit/>
          </a:bodyPr>
          <a:lstStyle/>
          <a:p>
            <a:pPr>
              <a:lnSpc>
                <a:spcPct val="150000"/>
              </a:lnSpc>
            </a:pPr>
            <a:r>
              <a:rPr lang="fr-MA" sz="4400" b="1" dirty="0"/>
              <a:t>Qu'est-ce que </a:t>
            </a:r>
            <a:br>
              <a:rPr lang="fr-MA" sz="4400" b="1" dirty="0"/>
            </a:br>
            <a:r>
              <a:rPr lang="fr-MA" sz="4400" b="1" dirty="0"/>
              <a:t>Adobe XD?</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4" name="175b05f8-3fde-4222-83a7-13b1cac46d55_20170926031908.854x480at800_h264">
            <a:hlinkClick r:id="" action="ppaction://media"/>
            <a:extLst>
              <a:ext uri="{FF2B5EF4-FFF2-40B4-BE49-F238E27FC236}">
                <a16:creationId xmlns:a16="http://schemas.microsoft.com/office/drawing/2014/main" id="{01BCE2C2-07BA-4AA9-B2E1-24270EC4EA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61628" y="1463458"/>
            <a:ext cx="6995092" cy="3931083"/>
          </a:xfrm>
        </p:spPr>
      </p:pic>
    </p:spTree>
    <p:extLst>
      <p:ext uri="{BB962C8B-B14F-4D97-AF65-F5344CB8AC3E}">
        <p14:creationId xmlns:p14="http://schemas.microsoft.com/office/powerpoint/2010/main" val="30714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561064" y="1131090"/>
            <a:ext cx="4710000"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8002184" y="2548167"/>
            <a:ext cx="3736295" cy="3178742"/>
          </a:xfrm>
        </p:spPr>
        <p:txBody>
          <a:bodyPr>
            <a:normAutofit/>
          </a:bodyPr>
          <a:lstStyle/>
          <a:p>
            <a:pPr marL="0" indent="0">
              <a:buNone/>
            </a:pPr>
            <a:r>
              <a:rPr lang="fr-FR" sz="2800" b="1" dirty="0">
                <a:solidFill>
                  <a:schemeClr val="bg1"/>
                </a:solidFill>
              </a:rPr>
              <a:t>Logiciel</a:t>
            </a:r>
          </a:p>
          <a:p>
            <a:pPr marL="0" indent="0">
              <a:buNone/>
            </a:pPr>
            <a:r>
              <a:rPr lang="fr-MA" sz="2800" b="1" dirty="0">
                <a:solidFill>
                  <a:schemeClr val="bg1"/>
                </a:solidFill>
              </a:rPr>
              <a:t>Gratuit</a:t>
            </a:r>
          </a:p>
          <a:p>
            <a:pPr marL="0" indent="0">
              <a:buNone/>
            </a:pPr>
            <a:r>
              <a:rPr lang="fr-MA" sz="2800" b="1" dirty="0">
                <a:solidFill>
                  <a:schemeClr val="bg1"/>
                </a:solidFill>
              </a:rPr>
              <a:t>Application mobile</a:t>
            </a: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a:solidFill>
                  <a:schemeClr val="accent1"/>
                </a:solidFill>
              </a:rPr>
              <a:t>Adobe </a:t>
            </a:r>
            <a:r>
              <a:rPr lang="fr-FR" sz="5400" dirty="0" err="1">
                <a:solidFill>
                  <a:schemeClr val="accent1"/>
                </a:solidFill>
              </a:rPr>
              <a:t>xd</a:t>
            </a:r>
            <a:endParaRPr lang="fr-FR" sz="5400" dirty="0">
              <a:solidFill>
                <a:schemeClr val="accent1"/>
              </a:solidFill>
            </a:endParaRPr>
          </a:p>
        </p:txBody>
      </p:sp>
    </p:spTree>
    <p:extLst>
      <p:ext uri="{BB962C8B-B14F-4D97-AF65-F5344CB8AC3E}">
        <p14:creationId xmlns:p14="http://schemas.microsoft.com/office/powerpoint/2010/main" val="2614872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6" name="bf721475-3ac8-43d4-a99b-cdb31f55aba6_20170926032216.854x480at800_h264">
            <a:hlinkClick r:id="" action="ppaction://media"/>
            <a:extLst>
              <a:ext uri="{FF2B5EF4-FFF2-40B4-BE49-F238E27FC236}">
                <a16:creationId xmlns:a16="http://schemas.microsoft.com/office/drawing/2014/main" id="{0601D178-2D58-44B8-8A16-D7C96655A2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8949" y="1421822"/>
            <a:ext cx="7142146" cy="4014354"/>
          </a:xfrm>
        </p:spPr>
      </p:pic>
    </p:spTree>
    <p:extLst>
      <p:ext uri="{BB962C8B-B14F-4D97-AF65-F5344CB8AC3E}">
        <p14:creationId xmlns:p14="http://schemas.microsoft.com/office/powerpoint/2010/main" val="177920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25C00-1729-467C-BFCC-55816413175B}"/>
              </a:ext>
            </a:extLst>
          </p:cNvPr>
          <p:cNvSpPr>
            <a:spLocks noGrp="1"/>
          </p:cNvSpPr>
          <p:nvPr>
            <p:ph type="title"/>
          </p:nvPr>
        </p:nvSpPr>
        <p:spPr>
          <a:xfrm>
            <a:off x="3370006" y="1796308"/>
            <a:ext cx="5451987" cy="3265383"/>
          </a:xfrm>
        </p:spPr>
        <p:txBody>
          <a:bodyPr>
            <a:noAutofit/>
          </a:bodyPr>
          <a:lstStyle/>
          <a:p>
            <a:pPr algn="ctr"/>
            <a:r>
              <a:rPr lang="fr-MA" sz="25900" dirty="0"/>
              <a:t>fin</a:t>
            </a:r>
          </a:p>
        </p:txBody>
      </p:sp>
    </p:spTree>
    <p:extLst>
      <p:ext uri="{BB962C8B-B14F-4D97-AF65-F5344CB8AC3E}">
        <p14:creationId xmlns:p14="http://schemas.microsoft.com/office/powerpoint/2010/main" val="129471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4" y="1162940"/>
            <a:ext cx="5265667" cy="4532120"/>
          </a:xfrm>
        </p:spPr>
        <p:txBody>
          <a:bodyPr anchor="ctr">
            <a:normAutofit/>
          </a:bodyPr>
          <a:lstStyle/>
          <a:p>
            <a:r>
              <a:rPr lang="fr-FR" sz="4400" dirty="0">
                <a:solidFill>
                  <a:srgbClr val="2A1A00"/>
                </a:solidFill>
              </a:rPr>
              <a:t>une présentation de 3 types d’outils de maquettage et </a:t>
            </a:r>
            <a:r>
              <a:rPr lang="fr-FR" sz="4400" dirty="0" err="1">
                <a:solidFill>
                  <a:srgbClr val="2A1A00"/>
                </a:solidFill>
              </a:rPr>
              <a:t>mockup</a:t>
            </a:r>
            <a:endParaRPr lang="fr-MA" sz="44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a:lnSpc>
                <a:spcPct val="150000"/>
              </a:lnSpc>
              <a:buFont typeface="Courier New" panose="02070309020205020404" pitchFamily="49" charset="0"/>
              <a:buChar char="o"/>
            </a:pPr>
            <a:r>
              <a:rPr lang="fr-FR" dirty="0"/>
              <a:t>Une liste de sites ou d’applications performantes permettant d’élaborer des wireframes ou des prototypes, sous plusieurs formats d’écrans différents.</a:t>
            </a:r>
          </a:p>
          <a:p>
            <a:pPr>
              <a:lnSpc>
                <a:spcPct val="150000"/>
              </a:lnSpc>
              <a:buFont typeface="Courier New" panose="02070309020205020404" pitchFamily="49" charset="0"/>
              <a:buChar char="o"/>
            </a:pPr>
            <a:r>
              <a:rPr lang="fr-FR" dirty="0"/>
              <a:t>Le wireframe est une étape indispensable dans le métier d’un UX designer, cela consiste à élaborer des prototypes de l’interface finale. Il existe plusieurs niveaux de réalisation, du plus grossier ( zoning, croquis ) au plus élaboré ( UI, vrai contenu ) le wireframe nécessite des outils spécifiques pour chacune de ces étapes.</a:t>
            </a:r>
            <a:endParaRPr lang="fr-MA" dirty="0"/>
          </a:p>
        </p:txBody>
      </p:sp>
    </p:spTree>
    <p:extLst>
      <p:ext uri="{BB962C8B-B14F-4D97-AF65-F5344CB8AC3E}">
        <p14:creationId xmlns:p14="http://schemas.microsoft.com/office/powerpoint/2010/main" val="382245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94459" y="5038209"/>
            <a:ext cx="4504261" cy="1283135"/>
          </a:xfrm>
        </p:spPr>
        <p:txBody>
          <a:bodyPr anchor="b">
            <a:noAutofit/>
          </a:bodyPr>
          <a:lstStyle/>
          <a:p>
            <a:r>
              <a:rPr lang="fr-FR" sz="7200" dirty="0"/>
              <a:t>REMARQUE</a:t>
            </a:r>
            <a:endParaRPr lang="fr-MA" sz="7200" dirty="0"/>
          </a:p>
        </p:txBody>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4998720" y="536656"/>
            <a:ext cx="6945086" cy="5784688"/>
          </a:xfrm>
        </p:spPr>
        <p:txBody>
          <a:bodyPr anchor="ctr">
            <a:normAutofit fontScale="92500"/>
          </a:bodyPr>
          <a:lstStyle/>
          <a:p>
            <a:pPr marL="0" indent="0">
              <a:lnSpc>
                <a:spcPct val="200000"/>
              </a:lnSpc>
              <a:buNone/>
            </a:pPr>
            <a:r>
              <a:rPr lang="fr-FR" sz="2400" dirty="0"/>
              <a:t>Les meilleurs sont payants, ce qui est normal, un service de qualité mérite une reconnaissance, mais si vous êtes UX designer et que les prototypes font normalement partie intégrante de votre travail, il est préférable de débourser un peu d’argent pour un des logiciels de votre choix, cela vous fera gagner un temps fou comparé aux solutions basiques, tels que Photoshop / Illustrator ou encore des services gratuits.</a:t>
            </a:r>
            <a:endParaRPr lang="fr-MA" sz="2400" dirty="0"/>
          </a:p>
        </p:txBody>
      </p:sp>
    </p:spTree>
    <p:extLst>
      <p:ext uri="{BB962C8B-B14F-4D97-AF65-F5344CB8AC3E}">
        <p14:creationId xmlns:p14="http://schemas.microsoft.com/office/powerpoint/2010/main" val="11726164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926927" y="2330447"/>
            <a:ext cx="5490143" cy="2197106"/>
          </a:xfrm>
        </p:spPr>
        <p:txBody>
          <a:bodyPr>
            <a:normAutofit/>
          </a:bodyPr>
          <a:lstStyle/>
          <a:p>
            <a:pPr algn="l"/>
            <a:r>
              <a:rPr lang="fr-MA" sz="14400" b="1" dirty="0" err="1"/>
              <a:t>Axure</a:t>
            </a:r>
            <a:endParaRPr lang="fr-MA" sz="7200" dirty="0">
              <a:solidFill>
                <a:srgbClr val="2A1A00"/>
              </a:solidFill>
            </a:endParaRP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lnSpc>
                <a:spcPct val="150000"/>
              </a:lnSpc>
            </a:pPr>
            <a:r>
              <a:rPr lang="fr-FR" dirty="0" err="1">
                <a:solidFill>
                  <a:schemeClr val="bg1"/>
                </a:solidFill>
              </a:rPr>
              <a:t>Axure</a:t>
            </a:r>
            <a:r>
              <a:rPr lang="fr-FR" dirty="0">
                <a:solidFill>
                  <a:schemeClr val="bg1"/>
                </a:solidFill>
              </a:rPr>
              <a:t>, le </a:t>
            </a:r>
            <a:r>
              <a:rPr lang="fr-FR" dirty="0" err="1">
                <a:solidFill>
                  <a:schemeClr val="bg1"/>
                </a:solidFill>
              </a:rPr>
              <a:t>photoshop</a:t>
            </a:r>
            <a:r>
              <a:rPr lang="fr-FR" dirty="0">
                <a:solidFill>
                  <a:schemeClr val="bg1"/>
                </a:solidFill>
              </a:rPr>
              <a:t> du Wireframe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373535" y="1575479"/>
            <a:ext cx="3376275" cy="3995592"/>
          </a:xfrm>
          <a:prstGeom prst="rect">
            <a:avLst/>
          </a:prstGeom>
        </p:spPr>
      </p:pic>
    </p:spTree>
    <p:extLst>
      <p:ext uri="{BB962C8B-B14F-4D97-AF65-F5344CB8AC3E}">
        <p14:creationId xmlns:p14="http://schemas.microsoft.com/office/powerpoint/2010/main" val="30341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6" y="2260027"/>
            <a:ext cx="5884704" cy="3703700"/>
          </a:xfrm>
        </p:spPr>
        <p:txBody>
          <a:bodyPr anchor="ctr">
            <a:normAutofit/>
          </a:bodyPr>
          <a:lstStyle/>
          <a:p>
            <a:pPr>
              <a:lnSpc>
                <a:spcPct val="100000"/>
              </a:lnSpc>
            </a:pPr>
            <a:r>
              <a:rPr lang="fr-FR" sz="5400" dirty="0" err="1"/>
              <a:t>Axure</a:t>
            </a:r>
            <a:r>
              <a:rPr lang="fr-FR" sz="5400" dirty="0"/>
              <a:t>, le </a:t>
            </a:r>
            <a:r>
              <a:rPr lang="fr-FR" sz="5400" dirty="0" err="1"/>
              <a:t>photoshop</a:t>
            </a:r>
            <a:r>
              <a:rPr lang="fr-FR" sz="5400" dirty="0"/>
              <a:t> du Wireframe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200000"/>
              </a:lnSpc>
              <a:buNone/>
            </a:pPr>
            <a:r>
              <a:rPr lang="fr-FR" dirty="0" err="1"/>
              <a:t>Axure</a:t>
            </a:r>
            <a:r>
              <a:rPr lang="fr-FR" dirty="0"/>
              <a:t>, le logiciel de prototype de base, l’un des plus anciens, </a:t>
            </a:r>
            <a:r>
              <a:rPr lang="fr-FR" dirty="0" err="1"/>
              <a:t>Axure</a:t>
            </a:r>
            <a:r>
              <a:rPr lang="fr-FR" dirty="0"/>
              <a:t> constitue la référence en wireframe pour web et mobile. Il demande un petit peu de temps pour la prise en main, mais une fois acclimaté à l’interface, les possibilités d’interaction sont vraiment larges.</a:t>
            </a: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2464709" y="684538"/>
            <a:ext cx="1370829" cy="1622283"/>
          </a:xfrm>
          <a:prstGeom prst="rect">
            <a:avLst/>
          </a:prstGeom>
        </p:spPr>
      </p:pic>
    </p:spTree>
    <p:extLst>
      <p:ext uri="{BB962C8B-B14F-4D97-AF65-F5344CB8AC3E}">
        <p14:creationId xmlns:p14="http://schemas.microsoft.com/office/powerpoint/2010/main" val="16206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7993888" y="462534"/>
            <a:ext cx="3090672" cy="1197864"/>
          </a:xfrm>
        </p:spPr>
        <p:txBody>
          <a:bodyPr anchor="b">
            <a:normAutofit/>
          </a:bodyPr>
          <a:lstStyle/>
          <a:p>
            <a:r>
              <a:rPr lang="fr-FR" sz="7200" dirty="0" err="1">
                <a:solidFill>
                  <a:schemeClr val="accent1"/>
                </a:solidFill>
              </a:rPr>
              <a:t>Axure</a:t>
            </a:r>
            <a:endParaRPr lang="fr-FR" sz="7200" dirty="0">
              <a:solidFill>
                <a:schemeClr val="accent1"/>
              </a:solidFill>
            </a:endParaRP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693549" y="798804"/>
            <a:ext cx="4445029" cy="5260391"/>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8" y="2122931"/>
            <a:ext cx="4135120" cy="2612135"/>
          </a:xfrm>
        </p:spPr>
        <p:txBody>
          <a:bodyPr>
            <a:normAutofit/>
          </a:bodyPr>
          <a:lstStyle/>
          <a:p>
            <a:pPr marL="0" indent="0">
              <a:buNone/>
            </a:pPr>
            <a:r>
              <a:rPr lang="fr-FR" sz="2400" b="1" dirty="0">
                <a:solidFill>
                  <a:schemeClr val="bg1"/>
                </a:solidFill>
              </a:rPr>
              <a:t>Logiciel MAC / PC</a:t>
            </a:r>
            <a:endParaRPr lang="fr-FR" sz="2400" dirty="0">
              <a:solidFill>
                <a:schemeClr val="bg1"/>
              </a:solidFill>
            </a:endParaRPr>
          </a:p>
          <a:p>
            <a:pPr marL="0" indent="0">
              <a:buNone/>
            </a:pPr>
            <a:r>
              <a:rPr lang="fr-FR" sz="2400" b="1" dirty="0">
                <a:solidFill>
                  <a:schemeClr val="bg1"/>
                </a:solidFill>
              </a:rPr>
              <a:t>Version d’essai 30 jours</a:t>
            </a:r>
            <a:endParaRPr lang="fr-FR" sz="2400" dirty="0">
              <a:solidFill>
                <a:schemeClr val="bg1"/>
              </a:solidFill>
            </a:endParaRPr>
          </a:p>
          <a:p>
            <a:pPr marL="0" indent="0">
              <a:buNone/>
            </a:pPr>
            <a:r>
              <a:rPr lang="fr-FR" sz="2400" b="1" dirty="0">
                <a:solidFill>
                  <a:schemeClr val="bg1"/>
                </a:solidFill>
              </a:rPr>
              <a:t>Achat : $289 – $589</a:t>
            </a:r>
            <a:endParaRPr lang="fr-FR" sz="2400" dirty="0">
              <a:solidFill>
                <a:schemeClr val="bg1"/>
              </a:solidFill>
            </a:endParaRPr>
          </a:p>
          <a:p>
            <a:pPr marL="0" indent="0">
              <a:buNone/>
            </a:pPr>
            <a:r>
              <a:rPr lang="fr-FR" sz="2400" b="1" dirty="0">
                <a:solidFill>
                  <a:schemeClr val="bg1"/>
                </a:solidFill>
              </a:rPr>
              <a:t>Licence gratuite pour les étudiants / professeurs</a:t>
            </a:r>
            <a:endParaRPr lang="fr-FR" sz="2400" dirty="0">
              <a:solidFill>
                <a:schemeClr val="bg1"/>
              </a:solidFill>
            </a:endParaRPr>
          </a:p>
        </p:txBody>
      </p:sp>
    </p:spTree>
    <p:extLst>
      <p:ext uri="{BB962C8B-B14F-4D97-AF65-F5344CB8AC3E}">
        <p14:creationId xmlns:p14="http://schemas.microsoft.com/office/powerpoint/2010/main" val="106201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err="1"/>
              <a:t>JustInMind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err="1">
                <a:solidFill>
                  <a:schemeClr val="bg1"/>
                </a:solidFill>
              </a:rPr>
              <a:t>JustInMind</a:t>
            </a:r>
            <a:r>
              <a:rPr lang="fr-FR" dirty="0">
                <a:solidFill>
                  <a:schemeClr val="bg1"/>
                </a:solidFill>
              </a:rPr>
              <a:t>, la finesse de l’exigence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6096000" y="1591772"/>
            <a:ext cx="6998965" cy="3674456"/>
          </a:xfrm>
          <a:prstGeom prst="rect">
            <a:avLst/>
          </a:prstGeom>
        </p:spPr>
      </p:pic>
    </p:spTree>
    <p:extLst>
      <p:ext uri="{BB962C8B-B14F-4D97-AF65-F5344CB8AC3E}">
        <p14:creationId xmlns:p14="http://schemas.microsoft.com/office/powerpoint/2010/main" val="24778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81583" y="2306821"/>
            <a:ext cx="4672307" cy="3703700"/>
          </a:xfrm>
        </p:spPr>
        <p:txBody>
          <a:bodyPr anchor="ctr">
            <a:normAutofit/>
          </a:bodyPr>
          <a:lstStyle/>
          <a:p>
            <a:r>
              <a:rPr lang="fr-FR" sz="5400" dirty="0" err="1">
                <a:solidFill>
                  <a:schemeClr val="tx1"/>
                </a:solidFill>
              </a:rPr>
              <a:t>JustInMind</a:t>
            </a:r>
            <a:r>
              <a:rPr lang="fr-FR" sz="5400" dirty="0">
                <a:solidFill>
                  <a:schemeClr val="tx1"/>
                </a:solidFill>
              </a:rPr>
              <a:t>,</a:t>
            </a:r>
            <a:br>
              <a:rPr lang="fr-FR" sz="5400" dirty="0">
                <a:solidFill>
                  <a:schemeClr val="tx1"/>
                </a:solidFill>
              </a:rPr>
            </a:br>
            <a:r>
              <a:rPr lang="fr-FR" sz="5400" dirty="0">
                <a:solidFill>
                  <a:schemeClr val="tx1"/>
                </a:solidFill>
              </a:rPr>
              <a:t>la finesse </a:t>
            </a:r>
            <a:br>
              <a:rPr lang="fr-FR" sz="5400" dirty="0">
                <a:solidFill>
                  <a:schemeClr val="tx1"/>
                </a:solidFill>
              </a:rPr>
            </a:br>
            <a:r>
              <a:rPr lang="fr-FR" sz="5400" dirty="0">
                <a:solidFill>
                  <a:schemeClr val="tx1"/>
                </a:solidFill>
              </a:rPr>
              <a:t>de l’exigence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160000"/>
              </a:lnSpc>
              <a:buNone/>
            </a:pPr>
            <a:r>
              <a:rPr lang="fr-FR" dirty="0" err="1"/>
              <a:t>JustInMind</a:t>
            </a:r>
            <a:r>
              <a:rPr lang="fr-FR" dirty="0"/>
              <a:t> est le seul logiciel à faire des prototypes pour mobile, web et google Glass, oui </a:t>
            </a:r>
            <a:r>
              <a:rPr lang="fr-FR" dirty="0" err="1"/>
              <a:t>oui</a:t>
            </a:r>
            <a:r>
              <a:rPr lang="fr-FR" dirty="0"/>
              <a:t>, même si elles sont devenues inutiles, vous pouvez quand même designer des interfaces pour les fameuses lunettes connectées. L’application est extrêmement complète mais nécessite un peu de pratique afin d’obtenir des résultats probants. L’interface du logiciel est très proche de celle d’Adobe, donc on peut vite s’y familiariser. A utiliser dans la création de prototypes complexes et réalistes. Possibilité de créer un « site </a:t>
            </a:r>
            <a:r>
              <a:rPr lang="fr-FR" dirty="0" err="1"/>
              <a:t>map</a:t>
            </a:r>
            <a:r>
              <a:rPr lang="fr-FR" dirty="0"/>
              <a:t> » et de le visionner sur le mobile via une application.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1893151" y="986999"/>
            <a:ext cx="2513946" cy="1319821"/>
          </a:xfrm>
          <a:prstGeom prst="rect">
            <a:avLst/>
          </a:prstGeom>
        </p:spPr>
      </p:pic>
    </p:spTree>
    <p:extLst>
      <p:ext uri="{BB962C8B-B14F-4D97-AF65-F5344CB8AC3E}">
        <p14:creationId xmlns:p14="http://schemas.microsoft.com/office/powerpoint/2010/main" val="202847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460907" y="1131090"/>
            <a:ext cx="8753942"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7" y="2122931"/>
            <a:ext cx="4488873" cy="3178742"/>
          </a:xfrm>
        </p:spPr>
        <p:txBody>
          <a:bodyPr>
            <a:normAutofit/>
          </a:bodyPr>
          <a:lstStyle/>
          <a:p>
            <a:pPr marL="0" indent="0">
              <a:buNone/>
            </a:pPr>
            <a:r>
              <a:rPr lang="fr-FR" sz="2400" b="1" dirty="0">
                <a:solidFill>
                  <a:schemeClr val="bg1"/>
                </a:solidFill>
              </a:rPr>
              <a:t>Logiciel</a:t>
            </a:r>
          </a:p>
          <a:p>
            <a:pPr marL="0" indent="0">
              <a:buNone/>
            </a:pPr>
            <a:r>
              <a:rPr lang="fr-FR" sz="2400" b="1" dirty="0">
                <a:solidFill>
                  <a:schemeClr val="bg1"/>
                </a:solidFill>
              </a:rPr>
              <a:t>30 jours d’essai</a:t>
            </a:r>
          </a:p>
          <a:p>
            <a:pPr marL="0" indent="0">
              <a:buNone/>
            </a:pPr>
            <a:r>
              <a:rPr lang="fr-FR" sz="2400" b="1" dirty="0">
                <a:solidFill>
                  <a:schemeClr val="bg1"/>
                </a:solidFill>
              </a:rPr>
              <a:t>Premium $19/mois – </a:t>
            </a:r>
          </a:p>
          <a:p>
            <a:pPr marL="0" indent="0">
              <a:buNone/>
            </a:pPr>
            <a:r>
              <a:rPr lang="fr-FR" sz="2400" b="1" dirty="0">
                <a:solidFill>
                  <a:schemeClr val="bg1"/>
                </a:solidFill>
              </a:rPr>
              <a:t>$29/mois</a:t>
            </a:r>
          </a:p>
          <a:p>
            <a:pPr marL="0" indent="0">
              <a:buNone/>
            </a:pPr>
            <a:r>
              <a:rPr lang="fr-FR" sz="2400" b="1" dirty="0">
                <a:solidFill>
                  <a:schemeClr val="bg1"/>
                </a:solidFill>
              </a:rPr>
              <a:t>Licence perpétuelle  $495</a:t>
            </a:r>
          </a:p>
          <a:p>
            <a:pPr marL="0" indent="0">
              <a:buNone/>
            </a:pPr>
            <a:r>
              <a:rPr lang="fr-FR" sz="2400" b="1" dirty="0">
                <a:solidFill>
                  <a:schemeClr val="bg1"/>
                </a:solidFill>
              </a:rPr>
              <a:t>Application mobile</a:t>
            </a: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err="1">
                <a:solidFill>
                  <a:schemeClr val="accent1"/>
                </a:solidFill>
              </a:rPr>
              <a:t>Justinmind</a:t>
            </a:r>
            <a:endParaRPr lang="fr-FR" sz="5400" dirty="0">
              <a:solidFill>
                <a:schemeClr val="accent1"/>
              </a:solidFill>
            </a:endParaRPr>
          </a:p>
        </p:txBody>
      </p:sp>
    </p:spTree>
    <p:extLst>
      <p:ext uri="{BB962C8B-B14F-4D97-AF65-F5344CB8AC3E}">
        <p14:creationId xmlns:p14="http://schemas.microsoft.com/office/powerpoint/2010/main" val="231930224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TotalTime>
  <Words>510</Words>
  <Application>Microsoft Office PowerPoint</Application>
  <PresentationFormat>Grand écran</PresentationFormat>
  <Paragraphs>41</Paragraphs>
  <Slides>15</Slides>
  <Notes>0</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Courier New</vt:lpstr>
      <vt:lpstr>Gill Sans MT</vt:lpstr>
      <vt:lpstr>Impact</vt:lpstr>
      <vt:lpstr>Badge</vt:lpstr>
      <vt:lpstr>Maquettage d’un site vitrine</vt:lpstr>
      <vt:lpstr>une présentation de 3 types d’outils de maquettage et mockup</vt:lpstr>
      <vt:lpstr>REMARQUE</vt:lpstr>
      <vt:lpstr>Axure</vt:lpstr>
      <vt:lpstr>Axure, le photoshop du Wireframe</vt:lpstr>
      <vt:lpstr>Axure</vt:lpstr>
      <vt:lpstr>JustInMind</vt:lpstr>
      <vt:lpstr>JustInMind, la finesse  de l’exigence</vt:lpstr>
      <vt:lpstr>Présentation PowerPoint</vt:lpstr>
      <vt:lpstr>Adobe xd</vt:lpstr>
      <vt:lpstr>Adobe XD est un logiciel de design ultra complet</vt:lpstr>
      <vt:lpstr>Qu'est-ce que  Adobe XD?</vt:lpstr>
      <vt:lpstr>Présentation PowerPoint</vt:lpstr>
      <vt:lpstr>Visitez l'espace de travail</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Maquettage d’un site vitrine</dc:title>
  <dc:creator>rachid outahar</dc:creator>
  <cp:lastModifiedBy>rachid outahar</cp:lastModifiedBy>
  <cp:revision>7</cp:revision>
  <dcterms:created xsi:type="dcterms:W3CDTF">2019-11-25T22:13:42Z</dcterms:created>
  <dcterms:modified xsi:type="dcterms:W3CDTF">2019-11-25T23:55:44Z</dcterms:modified>
</cp:coreProperties>
</file>